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4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9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50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02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DA96CB-3046-45C2-8775-EC156FDCA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EB876E3-BCD6-4FCE-A020-B65D1FF5B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8CA48D-BCDA-4191-8F8F-AD69A216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D9BFC-9244-4142-8E67-8135CF77F072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E91700-7A3E-47A0-B3EA-5C0E56C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7F2A45F-8BD8-401C-A2D7-F64E9880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AE71B2D6-C7D3-46BB-B86A-7CB0EEA23AC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2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BA7E760E-FF40-4F4E-B03C-3DAB176001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18252"/>
            <a:ext cx="10301687" cy="4391108"/>
          </a:xfrm>
        </p:spPr>
        <p:txBody>
          <a:bodyPr/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56E534-6FE8-43B6-B2B3-F1A274EB1685}"/>
              </a:ext>
            </a:extLst>
          </p:cNvPr>
          <p:cNvCxnSpPr>
            <a:cxnSpLocks/>
          </p:cNvCxnSpPr>
          <p:nvPr userDrawn="1"/>
        </p:nvCxnSpPr>
        <p:spPr>
          <a:xfrm flipV="1">
            <a:off x="876121" y="542780"/>
            <a:ext cx="0" cy="918272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5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41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38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5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860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69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4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D978D18E-966E-4451-AD24-253FFDD1DDE7}"/>
              </a:ext>
            </a:extLst>
          </p:cNvPr>
          <p:cNvSpPr/>
          <p:nvPr userDrawn="1"/>
        </p:nvSpPr>
        <p:spPr>
          <a:xfrm>
            <a:off x="0" y="4571999"/>
            <a:ext cx="12188952" cy="2286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 anchor="ctr">
            <a:noAutofit/>
          </a:bodyPr>
          <a:lstStyle>
            <a:lvl1pPr algn="r">
              <a:defRPr sz="4400" spc="200" baseline="0"/>
            </a:lvl1pPr>
          </a:lstStyle>
          <a:p>
            <a:r>
              <a:rPr lang="pl-PL" dirty="0"/>
              <a:t>Kliknij, aby edytować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863947" y="4960138"/>
            <a:ext cx="0" cy="122400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A18B598-E025-4F2D-B2BE-DB1436EDD989}" type="datetimeFigureOut">
              <a:rPr lang="pl-PL" smtClean="0"/>
              <a:t>07.07.2025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6AC4737-DD99-42E8-BEF3-5AED0D06BFFD}" type="slidenum">
              <a:rPr lang="pl-PL" smtClean="0"/>
              <a:t>‹#›</a:t>
            </a:fld>
            <a:endParaRPr lang="pl-PL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71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2BB109-25CB-4626-B4EB-8D81591D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Co zbierają pszczoły?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EC1EADBD-2598-40AD-86EA-1B3AE8851B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7" b="37497"/>
          <a:stretch/>
        </p:blipFill>
        <p:spPr>
          <a:xfrm>
            <a:off x="0" y="-1"/>
            <a:ext cx="12188952" cy="4572000"/>
          </a:xfr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33F9996-3239-471F-B2ED-959D39C7E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Autofit/>
          </a:bodyPr>
          <a:lstStyle/>
          <a:p>
            <a:pPr lvl="0"/>
            <a:endParaRPr lang="pl-PL" dirty="0"/>
          </a:p>
          <a:p>
            <a:pPr lvl="0"/>
            <a:r>
              <a:rPr lang="pl-PL" dirty="0"/>
              <a:t>Nektar i pyłek;</a:t>
            </a:r>
          </a:p>
          <a:p>
            <a:pPr lvl="0"/>
            <a:r>
              <a:rPr lang="pl-PL" dirty="0"/>
              <a:t>Spadź;</a:t>
            </a:r>
          </a:p>
          <a:p>
            <a:pPr lvl="0"/>
            <a:r>
              <a:rPr lang="pl-PL" dirty="0"/>
              <a:t>Substancje żywiczne.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016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BA8D1F-DE17-497C-A850-5F74A2D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Nektar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F638FA1-3464-4112-AC19-F6B54C4D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To słodki i aromatyczny płyn, który wydzielają rośliny.</a:t>
            </a:r>
          </a:p>
          <a:p>
            <a:pPr lvl="0"/>
            <a:r>
              <a:rPr lang="pl-PL" dirty="0"/>
              <a:t>Pszczoły zasysają go trąbką do wola. </a:t>
            </a:r>
          </a:p>
          <a:p>
            <a:pPr lvl="0"/>
            <a:r>
              <a:rPr lang="pl-PL" dirty="0"/>
              <a:t>Dostarcza im węglowodanów. 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33A3C63E-17C5-47FE-A45F-62CAAB34ED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/>
      </p:pic>
      <p:pic>
        <p:nvPicPr>
          <p:cNvPr id="6" name="Symbol zastępczy obrazu 4">
            <a:extLst>
              <a:ext uri="{FF2B5EF4-FFF2-40B4-BE49-F238E27FC236}">
                <a16:creationId xmlns:a16="http://schemas.microsoft.com/office/drawing/2014/main" id="{7F34735A-E254-408E-9C13-BED5EB6B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 b="24993"/>
          <a:stretch>
            <a:fillRect/>
          </a:stretch>
        </p:blipFill>
        <p:spPr>
          <a:xfrm>
            <a:off x="0" y="0"/>
            <a:ext cx="12188952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58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250C3C-8DE3-42E0-AFCB-56CDFEC1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Pyłek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6C95BF-8397-4F51-A368-AFFCD2579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Z ziaren pyłku i miodu pszczoły robią kulki.</a:t>
            </a:r>
          </a:p>
          <a:p>
            <a:pPr lvl="0"/>
            <a:r>
              <a:rPr lang="pl-PL" dirty="0"/>
              <a:t>Przenoszą je w koszyczkach na odnóżach.</a:t>
            </a:r>
          </a:p>
          <a:p>
            <a:pPr lvl="0"/>
            <a:r>
              <a:rPr lang="pl-PL" dirty="0"/>
              <a:t>Jest dla nich </a:t>
            </a:r>
            <a:r>
              <a:rPr lang="pl-PL"/>
              <a:t>pokarmem białkowym.</a:t>
            </a:r>
            <a:endParaRPr lang="pl-PL" dirty="0"/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3D6F304-89D5-4E96-A72B-5DBC1B2C34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360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1CD4CC-118A-4933-9031-558673799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/>
          <a:lstStyle/>
          <a:p>
            <a:r>
              <a:rPr lang="pl-PL" dirty="0"/>
              <a:t>Spadź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F55D8D-9FB0-405F-8F22-514D77CC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Słodka wydzielina czerwców, mszyc, czy miodówek.</a:t>
            </a:r>
          </a:p>
          <a:p>
            <a:pPr lvl="0"/>
            <a:r>
              <a:rPr lang="pl-PL" dirty="0"/>
              <a:t>Jej źródłem są soki roślin, np. świerka, klonu, lipy.</a:t>
            </a:r>
          </a:p>
          <a:p>
            <a:pPr lvl="0"/>
            <a:r>
              <a:rPr lang="pl-PL" dirty="0"/>
              <a:t>Zaopatruje pszczoły w węglowodany.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2E6BB57A-9F81-4E34-BABF-AE003780FB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1" b="22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46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BEE45C-C08F-4A02-AFF4-2E9DE1FF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80" y="4960138"/>
            <a:ext cx="2590795" cy="1463040"/>
          </a:xfrm>
        </p:spPr>
        <p:txBody>
          <a:bodyPr>
            <a:normAutofit/>
          </a:bodyPr>
          <a:lstStyle/>
          <a:p>
            <a:r>
              <a:rPr lang="pl-PL" dirty="0"/>
              <a:t>Substancje żywiczne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347931-B4F7-4816-931B-D46AC9125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32320" y="4686300"/>
            <a:ext cx="9054904" cy="1736878"/>
          </a:xfrm>
        </p:spPr>
        <p:txBody>
          <a:bodyPr>
            <a:normAutofit/>
          </a:bodyPr>
          <a:lstStyle/>
          <a:p>
            <a:pPr lvl="0"/>
            <a:r>
              <a:rPr lang="pl-PL" dirty="0"/>
              <a:t>Pochodzą z pączków drzew, np. kasztanowca, topoli.</a:t>
            </a:r>
          </a:p>
          <a:p>
            <a:pPr lvl="0"/>
            <a:r>
              <a:rPr lang="pl-PL" dirty="0"/>
              <a:t>Owady wyrabiają z nich propolis (kit pszczeli).</a:t>
            </a:r>
          </a:p>
        </p:txBody>
      </p: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1CC2E6B4-3F5A-4402-9756-31E8B211CB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8" b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84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819E8136-724A-4C51-9522-76758F981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393192"/>
            <a:ext cx="10301687" cy="1326278"/>
          </a:xfrm>
        </p:spPr>
        <p:txBody>
          <a:bodyPr/>
          <a:lstStyle/>
          <a:p>
            <a:r>
              <a:rPr lang="pl-PL" dirty="0"/>
              <a:t>Źródła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602241AA-08C2-4BCC-976A-918B0E1B86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4490373"/>
              </p:ext>
            </p:extLst>
          </p:nvPr>
        </p:nvGraphicFramePr>
        <p:xfrm>
          <a:off x="1023938" y="1917700"/>
          <a:ext cx="9720262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9102">
                  <a:extLst>
                    <a:ext uri="{9D8B030D-6E8A-4147-A177-3AD203B41FA5}">
                      <a16:colId xmlns:a16="http://schemas.microsoft.com/office/drawing/2014/main" val="3096581008"/>
                    </a:ext>
                  </a:extLst>
                </a:gridCol>
                <a:gridCol w="1661160">
                  <a:extLst>
                    <a:ext uri="{9D8B030D-6E8A-4147-A177-3AD203B41FA5}">
                      <a16:colId xmlns:a16="http://schemas.microsoft.com/office/drawing/2014/main" val="2337008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Treści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Numer slajdu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553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https://pasieka24.pl/index.php/pl-pl/biblioteczka-pszczelarza-z-pasja-ksiazki-pasieki/200-k182-rosliny-pozytkowe/2389-52-tytulem-wstepu-o-nektarze-i-pylku-slow-kilka, data dostępu: 24.12.2024.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Clr>
                          <a:schemeClr val="tx1">
                            <a:lumMod val="95000"/>
                            <a:lumOff val="5000"/>
                          </a:schemeClr>
                        </a:buClr>
                        <a:buFont typeface="+mj-lt"/>
                        <a:buNone/>
                      </a:pPr>
                      <a:r>
                        <a:rPr lang="pl-PL" sz="18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1-5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914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Zdjęć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 slajdu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32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https://www.pexels.com/pl-pl/zdjecie/zolty-liscie-kwiat-okragly-5764045/, </a:t>
                      </a:r>
                      <a:r>
                        <a:rPr lang="pl-PL" sz="1800" dirty="0"/>
                        <a:t>data dostępu: 24.12.2024</a:t>
                      </a: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7508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dirty="0"/>
                        <a:t>https://pxhere.com/pl/photo/558672,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6527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https://pxhere.com/pl/photo/1259436,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324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https://janczosad.pl/produkt/miodspadz-iglasta-350-ml/, </a:t>
                      </a:r>
                      <a:r>
                        <a:rPr lang="pl-PL" sz="1800" dirty="0"/>
                        <a:t>data dostępu: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316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https://www.pexels.com/pl-pl/zdjecie/makro-zdjecie-pszczoly-2045295/, </a:t>
                      </a:r>
                      <a:r>
                        <a:rPr lang="pl-PL" sz="1800" dirty="0"/>
                        <a:t>data dostępu</a:t>
                      </a:r>
                      <a:r>
                        <a:rPr lang="pl-PL" sz="1800"/>
                        <a:t>: 24.12.2024.</a:t>
                      </a:r>
                      <a:endParaRPr lang="pl-PL" sz="18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pl-PL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281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85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gralny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195</TotalTime>
  <Words>232</Words>
  <Application>Microsoft Office PowerPoint</Application>
  <PresentationFormat>Panoramiczny</PresentationFormat>
  <Paragraphs>37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Arial</vt:lpstr>
      <vt:lpstr>Tw Cen MT</vt:lpstr>
      <vt:lpstr>Tw Cen MT Condensed</vt:lpstr>
      <vt:lpstr>Wingdings 3</vt:lpstr>
      <vt:lpstr>Integralny</vt:lpstr>
      <vt:lpstr>Co zbierają pszczoły?</vt:lpstr>
      <vt:lpstr>Nektar</vt:lpstr>
      <vt:lpstr>Pyłek</vt:lpstr>
      <vt:lpstr>Spadź</vt:lpstr>
      <vt:lpstr>Substancje żywiczne</vt:lpstr>
      <vt:lpstr>Źródła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Uzytkownik</dc:creator>
  <cp:lastModifiedBy>Uzytkownik</cp:lastModifiedBy>
  <cp:revision>49</cp:revision>
  <dcterms:created xsi:type="dcterms:W3CDTF">2025-02-02T15:35:46Z</dcterms:created>
  <dcterms:modified xsi:type="dcterms:W3CDTF">2025-07-07T16:12:58Z</dcterms:modified>
</cp:coreProperties>
</file>